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57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5C6F7-F254-4E07-AB42-B36630E208D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A7333-2238-405E-B85E-5851FB4CB47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5C6F7-F254-4E07-AB42-B36630E208D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A7333-2238-405E-B85E-5851FB4CB4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5C6F7-F254-4E07-AB42-B36630E208D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A7333-2238-405E-B85E-5851FB4CB4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5C6F7-F254-4E07-AB42-B36630E208D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A7333-2238-405E-B85E-5851FB4CB4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5C6F7-F254-4E07-AB42-B36630E208D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CEA7333-2238-405E-B85E-5851FB4CB47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5C6F7-F254-4E07-AB42-B36630E208D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A7333-2238-405E-B85E-5851FB4CB4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5C6F7-F254-4E07-AB42-B36630E208D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A7333-2238-405E-B85E-5851FB4CB4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5C6F7-F254-4E07-AB42-B36630E208D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A7333-2238-405E-B85E-5851FB4CB4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5C6F7-F254-4E07-AB42-B36630E208D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A7333-2238-405E-B85E-5851FB4CB4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5C6F7-F254-4E07-AB42-B36630E208D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A7333-2238-405E-B85E-5851FB4CB4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5C6F7-F254-4E07-AB42-B36630E208D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A7333-2238-405E-B85E-5851FB4CB4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045C6F7-F254-4E07-AB42-B36630E208D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CEA7333-2238-405E-B85E-5851FB4CB47F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Презентация на тему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«Волшебная паутинка»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bg1"/>
                </a:solidFill>
              </a:rPr>
              <a:t>6 этап</a:t>
            </a:r>
            <a:endParaRPr lang="ru-RU" sz="72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Последним этапом будет приклеивание получившихся деталей на общий фон.</a:t>
            </a:r>
          </a:p>
          <a:p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Можно приклеивать на картон, ткань, оберточную бумагу, кожу и даже дерево. То, что у вас может получится представлено в фотографиях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6" name="Содержимое 5" descr="20200406_15143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60336" y="2428868"/>
            <a:ext cx="4583664" cy="3437748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tx2">
                    <a:lumMod val="25000"/>
                  </a:schemeClr>
                </a:solidFill>
              </a:rPr>
              <a:t>Наша работа</a:t>
            </a:r>
            <a:endParaRPr lang="ru-RU" sz="6600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4" name="Содержимое 3" descr="20200406_1514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пасибо за внимание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428604"/>
            <a:ext cx="8001024" cy="599304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608332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Цель: </a:t>
            </a:r>
            <a:r>
              <a:rPr lang="ru-RU" sz="3600" dirty="0" smtClean="0">
                <a:solidFill>
                  <a:schemeClr val="bg2">
                    <a:lumMod val="75000"/>
                  </a:schemeClr>
                </a:solidFill>
              </a:rPr>
              <a:t>Познакомить детей с техникой аппликация в нитках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tx2">
                    <a:lumMod val="25000"/>
                  </a:schemeClr>
                </a:solidFill>
              </a:rPr>
              <a:t>Материалы:</a:t>
            </a:r>
            <a:endParaRPr lang="ru-RU" sz="40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                  клей ПВА</a:t>
            </a:r>
          </a:p>
          <a:p>
            <a:pPr algn="just"/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             Цветные нитки</a:t>
            </a:r>
          </a:p>
          <a:p>
            <a:pPr algn="just"/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                  Ножницы</a:t>
            </a:r>
          </a:p>
          <a:p>
            <a:pPr algn="just"/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                    Клеенка</a:t>
            </a:r>
          </a:p>
          <a:p>
            <a:pPr algn="just"/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         Основа для панно</a:t>
            </a:r>
          </a:p>
          <a:p>
            <a:pPr>
              <a:buFontTx/>
              <a:buChar char="-"/>
            </a:pPr>
            <a:endParaRPr lang="ru-RU" dirty="0"/>
          </a:p>
        </p:txBody>
      </p:sp>
      <p:pic>
        <p:nvPicPr>
          <p:cNvPr id="5" name="Содержимое 4" descr="20200406_15185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1282700"/>
            <a:ext cx="5111750" cy="383381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1 этап:</a:t>
            </a:r>
            <a:endParaRPr lang="ru-RU" sz="72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2">
                    <a:lumMod val="50000"/>
                  </a:schemeClr>
                </a:solidFill>
              </a:rPr>
              <a:t>Выбираем понравившийся рисунок или придумываем свою композицию</a:t>
            </a:r>
            <a:endParaRPr lang="ru-RU" sz="4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бабочка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57752" y="1714488"/>
            <a:ext cx="3143272" cy="336054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Примеры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паутина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500" y="1989931"/>
            <a:ext cx="3810000" cy="3746500"/>
          </a:xfrm>
        </p:spPr>
      </p:pic>
      <p:pic>
        <p:nvPicPr>
          <p:cNvPr id="6" name="Содержимое 5" descr="паутина2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468903"/>
            <a:ext cx="4038600" cy="2788557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2 этап:</a:t>
            </a:r>
            <a:endParaRPr lang="ru-RU" sz="6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Берем клеенку или любую гладкую поверхность и наносим на нее наш рисунок карандашом, каждую деталь отдельно друг от друга</a:t>
            </a:r>
            <a:endParaRPr lang="ru-RU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0406_15165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29124" y="2928934"/>
            <a:ext cx="4312720" cy="323454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bg1"/>
                </a:solidFill>
              </a:rPr>
              <a:t>3 Этап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Наносим на каждую деталь клей ПВА</a:t>
            </a:r>
            <a:endParaRPr lang="ru-RU" sz="48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" name="Содержимое 5" descr="20200406_15222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bg1"/>
                </a:solidFill>
              </a:rPr>
              <a:t>4 этап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Берем нитки (цвет зависит от фантазии и наличии ниток)</a:t>
            </a:r>
            <a:endParaRPr lang="ru-RU" sz="4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0406_15253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bg1"/>
                </a:solidFill>
              </a:rPr>
              <a:t>5 этап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Таким образом проделываем работу со всеми остальными нарисованными деталями (количество деталей зависит от рисунка). 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До полного высыхания изготовленных деталей должно пройти время.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После того, как все высохнет, получившееся очень легко открепится от гладкой поверхности и будет плотным, но эластичным. Можно приступать к сбору и аппликации нашего панно.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44</TotalTime>
  <Words>183</Words>
  <Application>Microsoft Office PowerPoint</Application>
  <PresentationFormat>Экран (4:3)</PresentationFormat>
  <Paragraphs>26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Презентация на тему</vt:lpstr>
      <vt:lpstr>Цель: Познакомить детей с техникой аппликация в нитках</vt:lpstr>
      <vt:lpstr>Материалы:</vt:lpstr>
      <vt:lpstr>1 этап:</vt:lpstr>
      <vt:lpstr>Примеры</vt:lpstr>
      <vt:lpstr>2 этап:</vt:lpstr>
      <vt:lpstr>3 Этап</vt:lpstr>
      <vt:lpstr>4 этап</vt:lpstr>
      <vt:lpstr>5 этап</vt:lpstr>
      <vt:lpstr>6 этап</vt:lpstr>
      <vt:lpstr>Наша работа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</dc:title>
  <dc:creator>Ирина</dc:creator>
  <cp:lastModifiedBy>Катерина</cp:lastModifiedBy>
  <cp:revision>8</cp:revision>
  <dcterms:created xsi:type="dcterms:W3CDTF">2020-04-06T11:37:14Z</dcterms:created>
  <dcterms:modified xsi:type="dcterms:W3CDTF">2020-04-07T09:53:08Z</dcterms:modified>
</cp:coreProperties>
</file>